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00" autoAdjust="0"/>
    <p:restoredTop sz="94660"/>
  </p:normalViewPr>
  <p:slideViewPr>
    <p:cSldViewPr snapToGrid="0" showGuides="1">
      <p:cViewPr varScale="1">
        <p:scale>
          <a:sx n="103" d="100"/>
          <a:sy n="103" d="100"/>
        </p:scale>
        <p:origin x="1596" y="108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20FC0-C389-49BD-A0B4-8ABD403CA994}" type="datetimeFigureOut">
              <a:rPr lang="de-DE" smtClean="0"/>
              <a:t>22.01.2019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B198A-8A89-4EDD-9B8C-7421C12B85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6324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20FC0-C389-49BD-A0B4-8ABD403CA994}" type="datetimeFigureOut">
              <a:rPr lang="de-DE" smtClean="0"/>
              <a:t>22.01.2019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B198A-8A89-4EDD-9B8C-7421C12B85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0789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20FC0-C389-49BD-A0B4-8ABD403CA994}" type="datetimeFigureOut">
              <a:rPr lang="de-DE" smtClean="0"/>
              <a:t>22.01.2019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B198A-8A89-4EDD-9B8C-7421C12B85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5966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20FC0-C389-49BD-A0B4-8ABD403CA994}" type="datetimeFigureOut">
              <a:rPr lang="de-DE" smtClean="0"/>
              <a:t>22.01.2019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B198A-8A89-4EDD-9B8C-7421C12B85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9703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20FC0-C389-49BD-A0B4-8ABD403CA994}" type="datetimeFigureOut">
              <a:rPr lang="de-DE" smtClean="0"/>
              <a:t>22.01.2019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B198A-8A89-4EDD-9B8C-7421C12B85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1943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20FC0-C389-49BD-A0B4-8ABD403CA994}" type="datetimeFigureOut">
              <a:rPr lang="de-DE" smtClean="0"/>
              <a:t>22.01.2019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B198A-8A89-4EDD-9B8C-7421C12B85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2497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20FC0-C389-49BD-A0B4-8ABD403CA994}" type="datetimeFigureOut">
              <a:rPr lang="de-DE" smtClean="0"/>
              <a:t>22.01.2019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B198A-8A89-4EDD-9B8C-7421C12B85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6405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20FC0-C389-49BD-A0B4-8ABD403CA994}" type="datetimeFigureOut">
              <a:rPr lang="de-DE" smtClean="0"/>
              <a:t>22.01.2019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B198A-8A89-4EDD-9B8C-7421C12B85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2378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20FC0-C389-49BD-A0B4-8ABD403CA994}" type="datetimeFigureOut">
              <a:rPr lang="de-DE" smtClean="0"/>
              <a:t>22.01.2019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B198A-8A89-4EDD-9B8C-7421C12B85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8124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20FC0-C389-49BD-A0B4-8ABD403CA994}" type="datetimeFigureOut">
              <a:rPr lang="de-DE" smtClean="0"/>
              <a:t>22.01.2019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B198A-8A89-4EDD-9B8C-7421C12B85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4277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20FC0-C389-49BD-A0B4-8ABD403CA994}" type="datetimeFigureOut">
              <a:rPr lang="de-DE" smtClean="0"/>
              <a:t>22.01.2019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B198A-8A89-4EDD-9B8C-7421C12B85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2389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20FC0-C389-49BD-A0B4-8ABD403CA994}" type="datetimeFigureOut">
              <a:rPr lang="de-DE" smtClean="0"/>
              <a:t>22.01.2019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B198A-8A89-4EDD-9B8C-7421C12B85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6366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8629FB-8BE8-4E3D-9FC0-6219A4252D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B0E577C-8879-457D-9E76-6B85CAB883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D903FDCD-D530-4602-89CA-6B6495B1A8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948" y="0"/>
            <a:ext cx="7622285" cy="10691813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2558D283-E86A-40EC-8E74-A35F07E19ACA}"/>
              </a:ext>
            </a:extLst>
          </p:cNvPr>
          <p:cNvSpPr txBox="1"/>
          <p:nvPr/>
        </p:nvSpPr>
        <p:spPr>
          <a:xfrm>
            <a:off x="2090058" y="4973216"/>
            <a:ext cx="452466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000" b="1" dirty="0"/>
              <a:t>Herzliche Einladung </a:t>
            </a:r>
            <a:br>
              <a:rPr lang="de-DE" sz="2000" b="1" dirty="0"/>
            </a:br>
            <a:r>
              <a:rPr lang="de-DE" sz="2000" b="1" dirty="0"/>
              <a:t>zum Gemeindekurs</a:t>
            </a:r>
          </a:p>
          <a:p>
            <a:pPr algn="r"/>
            <a:r>
              <a:rPr lang="de-DE" sz="2000" dirty="0"/>
              <a:t>19.2. bis 19.3.2019, </a:t>
            </a:r>
            <a:br>
              <a:rPr lang="de-DE" sz="2000" dirty="0"/>
            </a:br>
            <a:r>
              <a:rPr lang="de-DE" sz="2000" dirty="0"/>
              <a:t>jeweils Dienstag, 19.30 Uhr</a:t>
            </a:r>
          </a:p>
          <a:p>
            <a:pPr algn="r"/>
            <a:r>
              <a:rPr lang="de-DE" sz="2000" dirty="0"/>
              <a:t>Evang. Gemeindezentrum </a:t>
            </a:r>
            <a:r>
              <a:rPr lang="de-DE" sz="2000" dirty="0" err="1"/>
              <a:t>Bethausen</a:t>
            </a:r>
            <a:endParaRPr lang="de-DE" sz="2000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7A642A5-6746-43CF-9399-E46556B3E7F6}"/>
              </a:ext>
            </a:extLst>
          </p:cNvPr>
          <p:cNvSpPr txBox="1"/>
          <p:nvPr/>
        </p:nvSpPr>
        <p:spPr>
          <a:xfrm>
            <a:off x="3517642" y="8550580"/>
            <a:ext cx="347505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000" dirty="0"/>
              <a:t>Evang. Gemeinde</a:t>
            </a:r>
            <a:br>
              <a:rPr lang="de-DE" sz="2000" dirty="0"/>
            </a:br>
            <a:r>
              <a:rPr lang="de-DE" sz="2000" dirty="0" err="1"/>
              <a:t>Bethausen</a:t>
            </a:r>
            <a:endParaRPr lang="de-DE" sz="2000" dirty="0"/>
          </a:p>
          <a:p>
            <a:pPr algn="r"/>
            <a:r>
              <a:rPr lang="de-DE" sz="2000" dirty="0"/>
              <a:t>Logo</a:t>
            </a:r>
          </a:p>
          <a:p>
            <a:pPr algn="r"/>
            <a:endParaRPr lang="de-DE" sz="2000" dirty="0"/>
          </a:p>
          <a:p>
            <a:pPr algn="r"/>
            <a:r>
              <a:rPr lang="de-DE" sz="2000" dirty="0"/>
              <a:t>www.ihreKirchengemeinde.de </a:t>
            </a:r>
          </a:p>
        </p:txBody>
      </p:sp>
    </p:spTree>
    <p:extLst>
      <p:ext uri="{BB962C8B-B14F-4D97-AF65-F5344CB8AC3E}">
        <p14:creationId xmlns:p14="http://schemas.microsoft.com/office/powerpoint/2010/main" val="1549174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</Words>
  <Application>Microsoft Office PowerPoint</Application>
  <PresentationFormat>Benutzerdefiniert</PresentationFormat>
  <Paragraphs>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Friedemann Heinritz</dc:creator>
  <cp:lastModifiedBy>Friedemann Heinritz</cp:lastModifiedBy>
  <cp:revision>4</cp:revision>
  <dcterms:created xsi:type="dcterms:W3CDTF">2019-01-17T15:26:02Z</dcterms:created>
  <dcterms:modified xsi:type="dcterms:W3CDTF">2019-01-22T14:24:44Z</dcterms:modified>
</cp:coreProperties>
</file>